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2" r:id="rId2"/>
    <p:sldId id="344" r:id="rId3"/>
    <p:sldId id="465" r:id="rId4"/>
    <p:sldId id="466" r:id="rId5"/>
    <p:sldId id="467" r:id="rId6"/>
    <p:sldId id="469" r:id="rId7"/>
    <p:sldId id="381" r:id="rId8"/>
    <p:sldId id="468" r:id="rId9"/>
    <p:sldId id="432" r:id="rId10"/>
    <p:sldId id="435" r:id="rId11"/>
    <p:sldId id="438" r:id="rId12"/>
    <p:sldId id="441" r:id="rId13"/>
    <p:sldId id="444" r:id="rId14"/>
    <p:sldId id="446" r:id="rId15"/>
    <p:sldId id="449" r:id="rId16"/>
    <p:sldId id="450" r:id="rId17"/>
    <p:sldId id="451" r:id="rId18"/>
    <p:sldId id="470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71" r:id="rId33"/>
    <p:sldId id="472" r:id="rId34"/>
  </p:sldIdLst>
  <p:sldSz cx="12192000" cy="6858000"/>
  <p:notesSz cx="6858000" cy="9144000"/>
  <p:embeddedFontLst>
    <p:embeddedFont>
      <p:font typeface="Open Sans ExtraBold" pitchFamily="2" charset="0"/>
      <p:bold r:id="rId36"/>
      <p:italic r:id="rId37"/>
      <p:boldItalic r:id="rId38"/>
    </p:embeddedFont>
    <p:embeddedFont>
      <p:font typeface="Open Sans Light" pitchFamily="2" charset="0"/>
      <p:regular r:id="rId39"/>
      <p:italic r:id="rId40"/>
    </p:embeddedFont>
    <p:embeddedFont>
      <p:font typeface="Oswald" pitchFamily="2" charset="77"/>
      <p:regular r:id="rId41"/>
      <p:bold r:id="rId42"/>
    </p:embeddedFont>
    <p:embeddedFont>
      <p:font typeface="Oswald ExtraLight" pitchFamily="2" charset="77"/>
      <p:regular r:id="rId43"/>
    </p:embeddedFont>
    <p:embeddedFont>
      <p:font typeface="Oswald Light" pitchFamily="2" charset="77"/>
      <p:regular r:id="rId4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 e agenda" id="{0FE6C4E9-5DFF-464D-9BDE-BD0B0E0BBB7F}">
          <p14:sldIdLst>
            <p14:sldId id="262"/>
            <p14:sldId id="344"/>
            <p14:sldId id="465"/>
            <p14:sldId id="466"/>
            <p14:sldId id="467"/>
          </p14:sldIdLst>
        </p14:section>
        <p14:section name="Contexto" id="{D2FCD235-0436-466F-870A-CB93A741ABAD}">
          <p14:sldIdLst>
            <p14:sldId id="469"/>
            <p14:sldId id="381"/>
            <p14:sldId id="468"/>
            <p14:sldId id="432"/>
            <p14:sldId id="435"/>
            <p14:sldId id="438"/>
            <p14:sldId id="441"/>
            <p14:sldId id="444"/>
            <p14:sldId id="446"/>
            <p14:sldId id="449"/>
            <p14:sldId id="450"/>
            <p14:sldId id="451"/>
            <p14:sldId id="470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71"/>
            <p14:sldId id="472"/>
          </p14:sldIdLst>
        </p14:section>
        <p14:section name="Problema" id="{0677045E-2293-4302-B820-F25E0CE79129}">
          <p14:sldIdLst/>
        </p14:section>
        <p14:section name="Objetivos" id="{6D962D68-13CD-4CA4-9B01-8E84B184379B}">
          <p14:sldIdLst/>
        </p14:section>
        <p14:section name="Metodologia" id="{84A729CF-5161-4E54-A073-765D920EF232}">
          <p14:sldIdLst/>
        </p14:section>
        <p14:section name="Referencias" id="{B9A12A26-CA7E-4AAB-BDF6-A10B7044D0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91" userDrawn="1">
          <p15:clr>
            <a:srgbClr val="A4A3A4"/>
          </p15:clr>
        </p15:guide>
        <p15:guide id="2" pos="523" userDrawn="1">
          <p15:clr>
            <a:srgbClr val="A4A3A4"/>
          </p15:clr>
        </p15:guide>
        <p15:guide id="3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F9AB99"/>
    <a:srgbClr val="F46443"/>
    <a:srgbClr val="CF1743"/>
    <a:srgbClr val="D2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A9FDC-1357-7E4A-B696-1E19C24C23AD}" v="13" dt="2025-10-08T04:35:36.293"/>
    <p1510:client id="{87C1969E-5683-4B4F-B50A-CC3085CDDE8C}" v="123" dt="2025-10-08T00:35:33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 autoAdjust="0"/>
    <p:restoredTop sz="96247" autoAdjust="0"/>
  </p:normalViewPr>
  <p:slideViewPr>
    <p:cSldViewPr>
      <p:cViewPr>
        <p:scale>
          <a:sx n="108" d="100"/>
          <a:sy n="108" d="100"/>
        </p:scale>
        <p:origin x="432" y="144"/>
      </p:cViewPr>
      <p:guideLst>
        <p:guide orient="horz" pos="3691"/>
        <p:guide pos="523"/>
        <p:guide pos="767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8AD1A-6E9F-4895-B226-004CC164C350}" type="datetimeFigureOut">
              <a:rPr lang="pt-BR" smtClean="0"/>
              <a:t>12/10/2025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222A-C83A-4FCB-90AA-03C97007E7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6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82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6052-8456-EED1-EE5D-F6E18B93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998521-1FEC-8D13-8E52-AD42C7D89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947BF-3242-3D45-06F5-1B6D329B6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19FCC7-AAF4-118D-F861-D94EDD19C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70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0617-3FD1-812C-32F5-9C957CE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8380A7-2422-8634-C82E-5F5C455C0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D6AF8D-D930-6E23-B913-8645624E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BE0337-F782-407F-7BBD-058F081F4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56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FB7C-2543-E937-E240-21F3EB61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B828C-9ABD-F4E3-BDF4-37451B32A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CC3FE2C-2E3D-E221-5C0B-359CC5D0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D9FCD6-908F-CBD8-CB25-A277A3ED9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15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9674-950B-B72C-A373-6187A829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904A4D6-3132-59AE-E0FF-1D80ABB6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D61846-F11C-C642-8C45-8C720506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8A1920-EE4F-BC3C-036E-58AF72B8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60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E6C7-D77D-590B-8D1D-5C2C1BC6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D305DD-2923-4FB6-ECFD-0FC21F876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910019-084C-C451-D6D8-9EEF7A5D6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2C932-A9EC-77E5-21A1-4A42BF656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27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33B0-56D0-E07A-970B-E1A7D109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42F8D6-9CFE-0595-ED63-0A32A25A0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9445DD-DD3B-F6B8-B77E-80D5E9AE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CCEB4C-4814-8039-6BA6-B048465FC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05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711A3-D3CE-F4E5-B3A4-2056531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AF456-6CBC-E98C-40BB-A055B17D2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0D77D0-6AA2-BCD2-4C5C-CDBBAF075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C3ABD1-154D-FB90-D040-8F292F759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146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7262-4BB0-7004-623A-C6EC527A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360248-53F9-2590-6FA0-61279F1C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4AF44-F505-EE8C-BEF0-168FADBE0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797F5-E9ED-8F7C-9185-E5522C134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6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6BCB-0928-8410-94BF-43320142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1D8FEC-B2FB-364F-3664-B566F6E8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C9B89F-05A0-8A2C-00C8-E9E0CB180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B2BD9C-E8F5-BAF9-ADC5-1CEDA4C9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5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74C0-8986-4401-79C0-DAD0D0C6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7F1322-0FE4-55B7-78F9-362E7257B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2EF008-5D49-C4FE-DE03-0D2D4F9F9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E8774B-F423-1537-5BB9-5D4EC11A8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68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2501-A19E-6D5C-2E1D-E4B53C65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475B23-CD91-8F31-C5C3-31B7E940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591795C-5439-FC94-401C-875AAF3C0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B02BD3-0B80-76AF-C17A-EEEDF3B6A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781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5AB6-907D-2C24-D410-5C501ED5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7C01AD-D223-4D42-5114-065E938E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8F98F3-EE3B-B9B4-105E-4D4E1CFE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A0693-3905-AA01-CDEC-CEEE74DC6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09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481A-93EB-80AB-C4E3-619D6B9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DE74C-3127-822B-0749-38DDAEC65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ABBA65-EE3C-FB61-19F4-60A2107CF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36D171-677E-E9EC-E5F9-B8ABEF2A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754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1605-2CA1-3578-AAC7-E98EE916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5BB97C-D3F4-6482-4E64-2A3FB7B2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61B19-6B99-38F9-694A-828A314B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E30C6-4FA7-4898-48B0-2E08BB9C4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282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D1E-E08D-D739-36E6-0F9322E0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29499B-6049-888C-3C4F-8585E0BA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5188FB-EE44-7373-2717-E8D5738D7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65C30-5A76-67C0-E076-CBBAA2141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997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7665-245C-9C68-D1AD-47924BEA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CD7AE4-8CAE-571A-A06F-B6A453F3A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7F218C-FAFB-DCB7-0EAD-9CAED9D4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4A7DF7-8C2D-BCA5-2D49-159567242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275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27FC-8974-EC03-EFF8-768FA1A5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76E86-C23F-C517-08DA-2EAE9DE9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E25FCF-DDCF-ADCE-723B-27B775117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88B776-594C-2FBE-0317-CAF79151A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67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AF4E-6A13-2E17-FD0A-C87C2AB4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D39AA2-D0E7-A5E9-CAD2-1B48656E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7C2B5B-E7D6-2D2F-5AD1-44CDD3061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EC0F5F-CB27-CE3F-8BA4-EADB2E04F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877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4CBF-4793-EAAC-AFD9-A53B56F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759695-D630-AAD4-77E6-DAA473F1E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011898-652C-803B-E17B-C0405493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4C624-6BF8-B8AF-864E-858EE3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137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0F90-CD98-1D6A-6129-CE5BB627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6601FA-C3B9-1254-1C13-ECCBF0583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643117-D297-B33F-20E3-1CF20F86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E95D8E-8C33-87F9-AA49-EFE212D60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173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FDD3-FC11-B0D0-329D-7F3D2F44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35D9A7-7D3C-EF1A-722C-A794E6A4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FC89D4-AAF0-406A-0744-14B33E31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C912F1-9BC8-5ED5-21AB-C314A4D0E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65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27F7-115B-A69A-0FBC-CC1B6057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3DF322-A242-164E-C676-78F54BCBA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698208-E2E6-955C-9AFB-982B37F38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2E5CF-E223-392C-3F1A-62E7184DC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27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B8B7-DE21-2BDD-4E08-165F1754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F969E6-34BB-DB7F-BF75-BEB79D9A1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72F9B2-5EE4-460E-BBC8-6ACB45C4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C73957-530E-8965-BE3C-7058A2D73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4790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1EFF-6774-C57F-0C74-D3C176F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41B02B-D3C3-9897-D2F4-7BB122F4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7B86CE-8AB1-281F-E23C-93764D8C2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EFDE34-9FFF-AB11-C089-6744D3046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648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6C69-D972-3A9E-BB8B-747E0D36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D361EC-56FF-BB88-84CD-61FF30C81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6F20DD-19EF-0A00-298A-7593009EA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F875C6-2F79-6475-1C6C-2226C6777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9456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C74D-DD26-1AB0-0135-E0D64022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EFAFF3-D6DC-5D07-0499-1681CF87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401EA9-68BD-A767-B6FF-A49270FD4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1947D8-D4BB-1B49-25C2-548611E82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226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0457-EAE5-9EC5-7F1B-D3A8C279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1EAF27-1BAF-BD33-0C53-A1CF6B148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A8E9EB-D7F4-F818-43BA-17A24B3E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977FA-AF6D-F0CF-BD31-DFC922FF4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49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E7EF-A2BC-7CEC-7CE4-743CC0F9A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2ECD33-6E02-E77A-AB3D-0CC0C6185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B07CE0-1F53-23CD-EEC8-5A42E8BAD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831A43-4834-E0E5-59B5-EE4676CDE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9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C778-B759-8A94-F030-D6497254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EEEF72-D1A9-5E6C-CA63-4C48EDD84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706D11-8D4A-9D7B-6D40-0A5C62EB2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AA6CEE-407A-04B7-177B-211399E23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2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2232-4A4C-4349-2DCC-9732E63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9B1CA27-A2B6-385D-152E-CF018A60D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EE33C4-B5D0-87F4-F3B1-CBD5C2EFA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35A5DE-A01B-1CA0-A72D-73B9381DA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3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6EC8-CB6D-7377-65B8-923437FB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5B0B32-0CD4-AA84-E5B6-07CB411CC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A58DF3-9EE6-89ED-7A67-53680EE3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146C48-0E83-760B-3794-3977BE622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22A6-104A-8891-CC36-CD141F5D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F0C1F1-BADD-E719-455D-E7122D669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030409-B7EF-3D69-308C-9515E09FB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0C8BB-1D25-DCF6-AE5C-F2302A62C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20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5E402-84CD-4146-8B59-B8899865C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48C032-F763-4A78-860E-4A92930D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1EEA9-64F2-4419-AEA1-F738513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8291-E77C-4EEF-8C68-5D151FFD80C4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1CA05A-2A0B-4BB9-9D94-11A3819C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5FF80C-BB8B-4D8A-9960-A3D679EC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10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8477-EADF-45D1-9449-F18ECF4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584262-3231-46ED-9824-B0B44560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E7807-9977-459C-B169-4C96D475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A2C0-0DF9-4D6E-A9CF-6A15B92C0C4F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3EDF42-ACCE-497B-8B1D-6EF19DE7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AC558-B49F-4B91-BE58-9256E552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0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D6C8A2-3E54-4A1F-9AFB-1722EB865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354173-1A97-4934-B2EC-A08DFC0D8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3ED8E-103F-4506-A574-F8DADE22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1418-3462-42D1-8941-9126EA98B4B1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7CF989-5AE7-4801-BF3F-CE591C4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D6EB57-7E40-48FA-B7A8-B8CDE4EC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5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490C-6146-493B-BCD2-2A158AF6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9FC77-D5C7-4DD0-95A5-7444EE71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E5F0B1-E2F4-4969-A490-79F65AFB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D32A-4D23-419E-9093-10565B7D68C4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C37046-AEFF-4EFC-85E1-E71464A7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9BC480-42E4-4AD9-9CA3-04451AB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3E13B-59F1-4807-BE4A-50F0FFD7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1E066D-E5B5-49BF-9C5B-95F95470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1C3E2-EC57-4626-8AF9-93A0E0AF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3EF5-880B-406D-B704-EF1B9EBA15F0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5CB8D-1C01-4086-9523-5DC1EFF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0BB46-1005-4D39-BC06-EE1EA09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63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B5223-94D1-4FED-B76F-89B014DC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7C9030-340F-475C-AAD9-D017B2567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C14C4-E9D6-4585-9FCD-F2F6156B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B9E4B5-574A-4BEC-A3A3-D64C5DD9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C63D-2A53-4F27-B817-D36D4A7404FC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1428EF-D706-458A-B43C-7844E8A4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177F56-53C8-4137-A775-5E790CD0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27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A9E47-5DE0-4C89-993A-A98A606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B5AAB-B9B0-4808-A877-973FE7FE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9340C-2965-475E-8E83-53385CDE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90C9C8-0186-4F06-A40A-4D07660BD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A06393-93C9-46DC-97EC-ACBDC7BA4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5E8B0D-BF3E-4EA4-BBF0-30AC370D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9601-3978-4D34-966F-E9BE655C387E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AEB18D-2E37-42CE-A8B5-106C0E22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ABDDAF-3E26-41ED-A0C6-5BCDD5DF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07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FFE01-A9FB-4ACA-ADA9-A720CDBA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E6F005-6AC4-454B-931D-8D2012F6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842E-1DC1-49B4-9F30-AEA7E4D6EA05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E55766-C3DD-4F71-8C85-725C83A9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9D85EE-6224-4119-80DE-FB48870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7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B4B012-F02C-4238-963C-4F9CE2A3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23DE-A04A-4B3E-A59F-84ABCAB0F018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912CE-5869-4517-92F5-C11E2144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216D-939D-40E8-838B-4D8AB171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862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C207-DC2C-4500-9B86-0B24FB5B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0F5AD-3C97-4687-BB01-9B061F71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CF3BB1-84CD-4296-9006-E0D43C9D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384C46-E9F1-4B59-9E00-94ABBBD2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40D9-10E3-48F3-9AA6-C2A1F45BA9B4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22C528-F5DD-4059-AB6A-7294066B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BEC897-C09B-446F-A0EF-270D984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930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90E7-086B-45FE-B4F5-4F481853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E8010-6EF6-4113-A6FA-FB0B07CFA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A71243-96DE-4AD9-BC0E-EFD750BE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0AF2D0-ECD4-4A88-B4D6-B1DC7B96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4F19-B52D-4A8A-94A8-C9046F603B91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32E77-AB8D-4B50-BD53-81FE0228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4A1A8-7F58-4403-99BB-924BDA3B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1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2B86D4-1733-4BE8-A6CF-2F6A54DC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D12CB-7EE1-4C8B-B3FA-DC9C7F2E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402DB-DE92-4C6A-BDB8-6920DCE6E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5738-F6BC-4DC0-BA9D-991DA799E85A}" type="datetime1">
              <a:rPr lang="pt-BR" smtClean="0"/>
              <a:t>12/10/2025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94CE7-249C-419B-964A-35ADDC11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2FDF4-52BC-4008-9EEC-51A847F7C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1804C5-C290-47E4-BB61-65D017C8E18F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05F3D3E-9621-469A-AF14-19C6998F1E0D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35D56E-BA40-4068-B33A-7D1C745C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E1B87B0-753B-4798-B76E-6CE6F20C09CF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CED50C4-CB08-4B72-9719-891C312475BA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Entendendo o Comportamento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Pull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Requests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Python: Um estudo de cenário de Tempo de Vida e Revisores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49E1280-9010-4330-AB30-A1F7EA749A6F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C4B1E6-82DE-4A24-A854-00E3CFAA6069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08 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3F4ED1E-9362-4052-8554-14A8EE83060A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5E762E-CD96-606D-26A4-325B464AE803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31501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E92A-AF1F-EBB8-4733-74A52FE6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628BEAB-2026-F452-DCC8-7F05D3A6770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3C76DD-A1D3-07A5-BFC2-84C20B5DC6D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FF7A0A-A1AE-D9E4-07BF-2C87BFA2474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906855E-60B1-5782-482C-D354685B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43B12E4-224F-3EFC-2CD6-5EDA4106FC2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BCB89FB-2778-27DA-F5D1-064425AED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F4434B-AC38-87A3-0CFC-743B53B66894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7D1CBF1-9579-7DB5-68FB-B9C684FE4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9" y="954000"/>
            <a:ext cx="4830627" cy="2688500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31FF769-F9C2-DB90-0FBF-B16C76555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946145"/>
            <a:ext cx="4999540" cy="2752855"/>
          </a:xfrm>
          <a:prstGeom prst="rect">
            <a:avLst/>
          </a:prstGeom>
        </p:spPr>
      </p:pic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82361B0-9F39-96BA-F834-C7C2BCA1F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42" y="3593030"/>
            <a:ext cx="4830627" cy="26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5255-C347-D57C-E881-AB70E9B1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A91FFB0-FB22-E22E-01A2-9F217EB7523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BF94E5-0545-06DA-D1E8-E97F2F14872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3B85590-9A8F-C494-E7DF-0305A467A6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E6B581D-98AB-A116-B005-02E598AD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20B1EF2-6814-5AB3-7854-5512AE6B4DA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F33957-39C4-842E-2134-CCC388DA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EA47B-347F-9BE0-2AC9-F3E589E7929C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74851D1-DE4E-1402-3C7B-B9733A5AB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1" y="798277"/>
            <a:ext cx="5013429" cy="2790239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4646F96-B797-2F00-8549-8B7150E9A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35" y="798277"/>
            <a:ext cx="5205865" cy="2897340"/>
          </a:xfrm>
          <a:prstGeom prst="rect">
            <a:avLst/>
          </a:prstGeo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27A20D0-AB67-69F2-B1A3-9C4A3CC5A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97" y="3636660"/>
            <a:ext cx="5205866" cy="28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6B2EB-E87A-A86E-6A89-1CB7ADBB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766D53F-7625-3403-EE36-3FA54E52645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4E0EC2-7C93-1CC6-84C2-8FFEFAB864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228031-9A75-5A95-887B-46C8FE84785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FCF4257-730B-F3C7-5E8F-20F11C7C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B42673D-E862-6633-A0BA-A6A155671AA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CBB99F2-9AF4-F95F-B090-03417DBA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EB9300-1CEC-FD37-00F6-F7C7D6291972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  <p:pic>
        <p:nvPicPr>
          <p:cNvPr id="14" name="Imagem 1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A1BD04-9DF3-FBCD-53BF-763E59E23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082839"/>
            <a:ext cx="4507208" cy="25085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DECB8B7-0995-046F-5BA3-8006B277B8C4}"/>
              </a:ext>
            </a:extLst>
          </p:cNvPr>
          <p:cNvSpPr/>
          <p:nvPr/>
        </p:nvSpPr>
        <p:spPr>
          <a:xfrm>
            <a:off x="2877641" y="2220395"/>
            <a:ext cx="793283" cy="119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549203F-B70B-20C4-CC2E-C598E707C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1094787"/>
            <a:ext cx="4814999" cy="2651243"/>
          </a:xfrm>
          <a:prstGeom prst="rect">
            <a:avLst/>
          </a:prstGeom>
        </p:spPr>
      </p:pic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11DED70-C032-0D21-8C09-7D5B049BA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739767"/>
            <a:ext cx="4566976" cy="25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BB39-69B7-BD44-1B59-2ECE800B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2E03C7-37B1-91D8-FE0A-53AC66E24FC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C38AFE-57FB-F608-C560-9F3BE8B17A84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E17AEB-EAD4-8541-FCFC-A15393C866D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6150A85-A1BE-BE4A-0716-A78BB8F9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553D57-B0D3-59CD-2E51-4B4F8516E67E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EA23DAD-BB24-850F-998B-4153A51D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D481C0-06FA-7EEF-A7DA-73658BFE7BB3}"/>
              </a:ext>
            </a:extLst>
          </p:cNvPr>
          <p:cNvSpPr txBox="1"/>
          <p:nvPr/>
        </p:nvSpPr>
        <p:spPr>
          <a:xfrm>
            <a:off x="3936000" y="243642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FIRST PULL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97B171-E713-7251-D1E8-701E106D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5873590" cy="326896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4805C6D-FC82-25FF-0BB5-FBCF43952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98" y="1629000"/>
            <a:ext cx="5993899" cy="33359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B7E7247-2DEE-7492-09D4-B2CCC51481E4}"/>
              </a:ext>
            </a:extLst>
          </p:cNvPr>
          <p:cNvSpPr/>
          <p:nvPr/>
        </p:nvSpPr>
        <p:spPr>
          <a:xfrm>
            <a:off x="7896000" y="3069000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0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51FF-F873-434E-11A4-0FF1544D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2DDD636-643F-876B-2AD7-B31F5E6F3CB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12AFB7-8881-B4EA-5B81-28D2EF82A80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3978586-299E-D57E-F187-EAE42B78716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C8A9DE4-7DB5-4902-A847-0D460F7D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E40E2F-EFA9-7261-D29A-805FA154DE8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DB3BF66-CFF5-E9D2-B630-373D2CD3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F0561-BB9A-CBA0-7EF5-9CB901C42A7E}"/>
              </a:ext>
            </a:extLst>
          </p:cNvPr>
          <p:cNvSpPr txBox="1"/>
          <p:nvPr/>
        </p:nvSpPr>
        <p:spPr>
          <a:xfrm>
            <a:off x="3089060" y="250518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E1993DA-0484-F917-B46F-E84B47DC9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" y="1741341"/>
            <a:ext cx="5943118" cy="3307660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6E0134D-B05F-9C5A-BE81-15244E1C7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12" y="1698797"/>
            <a:ext cx="6096001" cy="3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BE4-68C7-D8F1-4185-AC768D7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A0E15FA-084F-75E3-A0B8-9A76925B9F8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2C5F42-5983-4F95-BE70-96452B98B30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BE4B22-B9A9-FB52-A375-4D638DCB00C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DF192E-B0F5-557A-DBD7-B15AB4B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D68DBE0-4981-6886-D9FB-3A3B4C5CACA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D42C0452-A933-B007-9CDA-BB6A5437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4E31D5-E077-76B7-D124-47469735C3A7}"/>
              </a:ext>
            </a:extLst>
          </p:cNvPr>
          <p:cNvSpPr txBox="1"/>
          <p:nvPr/>
        </p:nvSpPr>
        <p:spPr>
          <a:xfrm>
            <a:off x="3964097" y="199431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FOLLOWERS BOOLEAN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56C3839-2466-F737-7E3E-BF865CFD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" y="1848866"/>
            <a:ext cx="6100279" cy="3395128"/>
          </a:xfrm>
          <a:prstGeom prst="rect">
            <a:avLst/>
          </a:prstGeom>
        </p:spPr>
      </p:pic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970BEBE-92F8-37B8-CC3A-C41D89879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4" y="1922022"/>
            <a:ext cx="5998773" cy="333863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6A2BBE9-8121-355E-EFC5-6DEB53208A91}"/>
              </a:ext>
            </a:extLst>
          </p:cNvPr>
          <p:cNvSpPr/>
          <p:nvPr/>
        </p:nvSpPr>
        <p:spPr>
          <a:xfrm>
            <a:off x="9426000" y="2709000"/>
            <a:ext cx="1268504" cy="235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4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7C89-F639-4E90-7C51-47A03D4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6908113-BCF7-2FA1-E427-4D1198694AA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047501-CDB1-8628-2A44-E2CE032E27A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598449-7FF4-1267-D41F-C0A459C7435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A7F7FA4-330A-27B7-AE7E-59234DB4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83FC0D6-B150-A267-A807-57893C32B67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6ED8C6-D716-6044-4E0B-4847610E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7C6E95-F004-7C90-33A9-641D09B754A1}"/>
              </a:ext>
            </a:extLst>
          </p:cNvPr>
          <p:cNvSpPr txBox="1"/>
          <p:nvPr/>
        </p:nvSpPr>
        <p:spPr>
          <a:xfrm>
            <a:off x="3964097" y="1994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A00B21A-7D5B-F31A-B660-AE05B4F7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02" y="1953996"/>
            <a:ext cx="6028602" cy="3355237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37D386B-28FF-A122-74C9-F47252117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3" y="2058912"/>
            <a:ext cx="5840094" cy="32503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0FC61F-7B1D-2D97-2027-D0C9F63228C0}"/>
              </a:ext>
            </a:extLst>
          </p:cNvPr>
          <p:cNvSpPr/>
          <p:nvPr/>
        </p:nvSpPr>
        <p:spPr>
          <a:xfrm>
            <a:off x="7896000" y="3421029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9DB3-AEDF-C5A1-7F77-ED0B97CF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F2A0589-94FB-8AF3-13F4-B443C5AF2F3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EE0314-EBEB-5D67-431F-01E91E0B865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D77CBB-05C7-1D1F-2724-54743CA35CD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D26AB15-3AF5-FB55-9AA0-B98967AE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B181E5-EBEC-22B8-55C8-65DA1FF9C6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0E32E1D-C201-0A55-0F9F-779F81B9E8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F5C71-C27B-2E82-0B97-871542EE2425}"/>
              </a:ext>
            </a:extLst>
          </p:cNvPr>
          <p:cNvSpPr txBox="1"/>
          <p:nvPr/>
        </p:nvSpPr>
        <p:spPr>
          <a:xfrm>
            <a:off x="3964097" y="199431"/>
            <a:ext cx="349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Alguns Resultados </a:t>
            </a:r>
            <a:r>
              <a:rPr lang="pt-BR" sz="2000" spc="300" dirty="0" err="1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LifeTime</a:t>
            </a:r>
            <a:endParaRPr lang="pt-BR" sz="2000" spc="300" dirty="0">
              <a:solidFill>
                <a:schemeClr val="bg1"/>
              </a:solidFill>
              <a:latin typeface="Oswald ExtraLight" pitchFamily="2" charset="0"/>
              <a:cs typeface="Liberation Mono" panose="02070409020205020404" pitchFamily="49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235822-A042-F77E-657D-74032EEB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" y="989244"/>
            <a:ext cx="6039239" cy="21014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53A3DD-A028-CDD2-5D94-8C563E241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419" y="3198397"/>
            <a:ext cx="6289600" cy="35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0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165F3-2852-C454-63CD-4F4203E0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825F7C4-7BC3-AC71-12F0-1E6428A91AB4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01A83-0FC8-DD0C-1759-3E6755DEEEA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DADD895-1C90-37DA-00EB-932306BE21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0E9952C-2E01-11AD-AAA5-CD7BCCB5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E3D527-A657-2414-5D48-621C693FC17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AF9615F-1B1D-FD39-04B7-AB40FF833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9717CC-8AC3-A291-C5FE-C36E77E09035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91A13C-2921-BBD5-23F4-4F53F6410622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DFC9DAB-1A54-7EBA-EF88-3FCF933F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20137A-1093-6C70-DE80-9D21E2803DC8}"/>
              </a:ext>
            </a:extLst>
          </p:cNvPr>
          <p:cNvSpPr txBox="1"/>
          <p:nvPr/>
        </p:nvSpPr>
        <p:spPr>
          <a:xfrm>
            <a:off x="4566000" y="284400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REVIWER</a:t>
            </a:r>
          </a:p>
        </p:txBody>
      </p:sp>
    </p:spTree>
    <p:extLst>
      <p:ext uri="{BB962C8B-B14F-4D97-AF65-F5344CB8AC3E}">
        <p14:creationId xmlns:p14="http://schemas.microsoft.com/office/powerpoint/2010/main" val="18437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48D5-EA03-78B8-4C5C-24994CAA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F861B49-885B-B7C9-287D-D06AE205C61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6D2F9-748E-5694-D465-E5EBD4E61EC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30F30A-0469-FC9C-8AFF-C655E538AE96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8D574A2-4AFC-D0E3-5E16-3AE9B48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0226916-FD4E-BC3A-AC74-EEA282F1C0F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DE0C2B7-0107-BF4D-3C6F-994334C1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F17105-C3CB-EB3B-D40A-0B58C5F491D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8417EC-923E-0548-B489-71176CC72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4" y="1918363"/>
            <a:ext cx="10769352" cy="2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1E78-70F8-CA05-D893-04DF0525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3D6DC0C-2B07-40E0-2504-03C754533FA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65691C-37CF-6C6D-412F-CEDDC2810EE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26F895-5600-0930-EDE2-84E8C567F6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465618C-06A1-D7F5-C45B-82EF1CE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EF7FB68-DDC9-936A-9D29-77963467E50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1E39CE6-61DF-A90C-AB04-FD22B7E3FC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1C4D980-C3D3-EEE6-1D7A-C65AC6C2DDC1}"/>
              </a:ext>
            </a:extLst>
          </p:cNvPr>
          <p:cNvGrpSpPr/>
          <p:nvPr/>
        </p:nvGrpSpPr>
        <p:grpSpPr>
          <a:xfrm>
            <a:off x="381000" y="2346990"/>
            <a:ext cx="10146249" cy="2641576"/>
            <a:chOff x="1408096" y="4213493"/>
            <a:chExt cx="2766339" cy="2641576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2492C9C-77D7-20B4-E80A-6AC21C1FF1B0}"/>
                </a:ext>
              </a:extLst>
            </p:cNvPr>
            <p:cNvSpPr txBox="1"/>
            <p:nvPr/>
          </p:nvSpPr>
          <p:spPr>
            <a:xfrm>
              <a:off x="1408096" y="4213493"/>
              <a:ext cx="723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Problema e Motivação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44CB022-C142-8612-9880-09E093D5DBE5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Revisões de PR variam muito em tempo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e </a:t>
              </a:r>
              <a:r>
                <a:rPr lang="pt-BR" altLang="pt-BR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de revisor.</a:t>
              </a: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Estudos prévios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mostram padrões entre características do PR e esses desfechos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Objetivo: replicar/Aplicar novas técnicas a abordagem em projetos Python e comparar com a referência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894DAE3-F11F-1FF3-32E6-03FCD608E4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F5C50-BCE3-FA4E-F86B-3E62630DC0D5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E623D-F2F6-3874-BC27-32369917DDDF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41487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1BF7-0121-4DA8-7C78-E783140A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DE2BE52-5570-1920-B6EF-B9BF8BF7A76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3650B9-3A12-4687-3742-53D584B09A2F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EF1CDA-5459-8F56-B2EF-C85AB8C7562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6B770BE-B56C-F836-4262-5E18E96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0DD243-9A27-128A-1E3C-E308E1A4E60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1DC2EEA2-262B-FEB6-E672-A7BAFB3275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DFE113-2DE2-D0F2-4F29-7B0762F6CA2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3AD642-39D9-6838-17CD-F26877680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85" y="2217327"/>
            <a:ext cx="11674630" cy="2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5C3B-966E-65CA-F27E-097AB8A9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1767E09-92FE-07BA-81A1-882F76A78F3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33B535-4BB5-8468-A59D-D38F0C0255E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B18B67-7D10-ED87-45C5-2B9171395AD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5F8FD46-FC45-EC5A-7FED-A17782B9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91C2D3-B298-20EA-FE90-2DB36B51047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E98C005-622F-61DD-CF8B-E0DC3FF4F6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A548D-6371-2313-1522-DD10A2C2C837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0CB7E4-8190-1DC6-914B-F989E4775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6" y="1921500"/>
            <a:ext cx="11811515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B34D-5679-3603-6F13-E0EAA77F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6F56490-A825-41F1-C1B4-3F99ECD15AEB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07086-0F5C-63E6-BE3B-11D11FAE5D9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7D2F6F-5D39-4B9A-6779-71FCA646EC3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A58768-22D0-193C-841C-EDD422F5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A52431C-FBC6-A9FD-A484-3D688E635D4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995BF4E9-72C9-B105-205B-82BEE584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B0CA58-9BD3-E859-5113-FB32864E730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A49481-4016-FC33-6C79-7AE0FC61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30" y="1786500"/>
            <a:ext cx="10843542" cy="32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C086-AF20-ACB4-4E47-15D725B0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C5292A6-0D61-941B-6C24-897EE3FAA7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98CF1D-52BC-633F-5CD0-44F7CA474752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FDC867-B3D4-FA21-7A0A-CAA38892CEF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CC7E534-711F-02C3-9D57-D6B6B963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3BB45B4-26DD-596D-C7F9-80CC3E7F589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C0EBC7-1C55-F6FA-6A4F-8FD7894F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A8E4F1-30A6-6E06-D920-AF7692A1C26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BC5C5E-79C4-3B11-8C75-CD88441F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8" y="2301902"/>
            <a:ext cx="10859744" cy="22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21F9-38FA-A20F-F49E-5A0EB821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F03E102-A063-C4AB-869B-28A796F8CE2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4B0BB32-5A65-EC1C-FECF-A59DA1BBA2D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0E8B15-8E1F-31F3-5C6C-03C7A91BC7E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6535B08-E32C-24A7-4E2B-E83CA445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F32713A-379A-FADA-90C2-3CC595A9286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0227A8C-DFBA-4255-8192-844A2C13D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9F58C0-7D1C-2E4C-C7DB-DC6C8254867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549981-2A24-026F-0144-5215B801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4" y="2122852"/>
            <a:ext cx="11706691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F40E-F09B-428D-0265-3A188604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F8B28CE-CF4C-B3E8-6141-66994894D870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D3ACD7-8BDB-290C-F606-855E44F3928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75424-7909-71E2-B5EB-56B926343B5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9EF0855-6B7E-FAC8-6BC8-396C353A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E6D367-35A1-0A4F-FCB6-B12D95FB4AE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8C11B2A-04BA-BB18-6223-D95EF506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4967B1-94FA-9E80-0072-939A4E107612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6236DA-2AEF-3BB7-D155-E8D965680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5" y="2079000"/>
            <a:ext cx="11027727" cy="22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B7120-6A2B-F2DD-5DBB-BBB232C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4E9DB1A-6FC8-24D0-73F3-AFADA0C8FB2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731F8B-C6F8-6E48-9289-9FC522EFE41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C7B721-6BFC-19A2-F2C4-38D10A7114F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50D2A55-5240-6C0F-C380-7A3F32C1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A763F25-A5C1-9FE8-E33C-6FD9530AD0E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ECBCACD-776D-AC84-9352-4BAF148F62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8CABDA-8E3B-32C7-EFF2-38D4D91B3C1B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E5C31F-3845-3830-F308-3A1DABBAC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4" y="2034000"/>
            <a:ext cx="10876523" cy="22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A394-8F3F-B8D8-AE73-C0F74E0F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DD0741D-BEBB-A27B-6EED-8C241E94B3A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0F9C1E-27F9-CAA5-E7C6-30738C6746E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674D63-31F7-161A-F85F-AB6797D3068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C0E7FEE-C60A-F982-9F8A-47FFE418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D126DA-BE6D-3F82-65BE-1240CB6E9D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1508D06-5B2A-21E7-5F56-CC4AF6992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F55AF2-9730-9108-693E-A5DD91960954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29E44A-4057-13DE-A41C-606E2786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" y="2262327"/>
            <a:ext cx="11241049" cy="2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89A5-E9BE-2FDE-A55E-A3D23196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B4BC27B-DFC9-0CB5-64D6-869286D2EF1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099396A-7679-BA4E-EEB3-7B6D780C92D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4853D-8508-2D2A-2F11-97A35088B7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D622CBE-9B2C-6E05-057A-8E694E4A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414AEDA-20D9-D886-E778-A3EFBC63CC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45AC878-4912-80C4-3744-8F7395E7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1D97-8997-BC0F-BBD7-E4A3ABD2C97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5E7A50-923B-C540-FE94-8D7DC175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7" y="1809000"/>
            <a:ext cx="11685205" cy="26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C679-97F7-6CAA-6996-BDC9218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2A8C2E-DB50-D9F4-DE3D-2C584C8266D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A57FF4-884E-C77E-FDA9-D828DBEF72A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4AE1FE-3AC5-846E-81D8-F733B710901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3ED9CD3-6BF3-D92C-F77F-5DEFB471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A5CCDA7-EAAD-FB69-5A37-7FDCB459D78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32062E5-9C0D-17D4-7277-15E57B5D6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87289D-7DED-1EA2-0557-8CC11937796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957EB3-9024-11C3-2103-9528031AA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8" y="1920957"/>
            <a:ext cx="10868449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7275-72C1-660E-AC30-06FF8A3F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3F69CA6-C54F-A4CA-EA54-2B3961CE6A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70FA1F-37A2-E74E-B28F-1E33BF741D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A2A67E-66DD-E71A-1591-4F1BB6BAFC1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0713CA0-8A32-787B-68D4-0FBBBFE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1B0F29-FCF1-6EBB-8C6B-F27DE630006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C6CCC2E-3C6E-9E4F-E075-D38E3B68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8A96527-4379-F17F-A70E-3A713CB3004F}"/>
              </a:ext>
            </a:extLst>
          </p:cNvPr>
          <p:cNvGrpSpPr/>
          <p:nvPr/>
        </p:nvGrpSpPr>
        <p:grpSpPr>
          <a:xfrm>
            <a:off x="381000" y="1716553"/>
            <a:ext cx="10146249" cy="3749572"/>
            <a:chOff x="1408096" y="4213493"/>
            <a:chExt cx="2766339" cy="3749572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526678B-1F02-8B87-8120-DC53DDD1535F}"/>
                </a:ext>
              </a:extLst>
            </p:cNvPr>
            <p:cNvSpPr txBox="1"/>
            <p:nvPr/>
          </p:nvSpPr>
          <p:spPr>
            <a:xfrm>
              <a:off x="1408096" y="4213493"/>
              <a:ext cx="59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Escopo e Cenários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1846F29-18A5-39A4-28B3-4089ED9D46DC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Linguagem-alvo: Python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Dois cenários de análise: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: tempo até a decisão do PR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Reviewer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(revisor): características do revisor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Comparação: Bases Python × Referência (valores do estudo do 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F19E2CF-FDA4-4683-77FD-7BC1FB13A6E3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F58ED6-B1D8-C748-31BF-F90ADB9026D2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428EF-EDBC-E746-0F4A-61C01A4CBD7B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9920F1-F12F-CC32-7E48-ED6DEA42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A5671A-4187-E680-9BCF-DFFB6677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000" y="2578874"/>
            <a:ext cx="6172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CD71-7867-23D7-02A6-15CD2444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93FE3B-1E09-BF25-C400-324977FE689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0E5540-0D51-7A75-333D-15C441160F6B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5FB6E0-334B-1844-D934-EA42B9D36F2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89C071D-E46B-6D1E-3E9E-7B3FEDA5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B151888-3B4C-CEA6-5432-7ADED5CF483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24925EE-82AD-3B64-06EB-DAA2C55F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9033AA-AA2F-17EA-AD5E-1C9D7E8F4D82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1E4B0-CD27-4C14-02A2-D241DB747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08" y="1803577"/>
            <a:ext cx="11761991" cy="27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C9E6-0ACB-B769-CEED-9B2B7AC0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D7093C0-737A-B4DB-831E-D0871917B85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C6F7A5-81EC-C222-8202-83EE3FFDAFB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77D343-898D-D5FE-E9B9-31EEE716826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113F6F-3A7D-3BC3-9F3F-09175E9D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D089E80-FC2A-9972-0798-7A88513AEDE9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630F856-4094-7096-5783-49D7A0111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BFC7C9-720E-5904-A127-66FACC2B60EE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86A17A-60FC-D913-7D90-0D22CD883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4" y="1466824"/>
            <a:ext cx="11159151" cy="281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89D9-4630-D120-2562-A135CFD2C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B1F7B4-56D1-008C-9041-EFB893FCFB6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28FE8B-72BF-B7A2-5A4F-95774A9D354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ED15ACB-60C9-C520-CA2C-7AF05625FCC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65E5321-DC8C-29C3-2459-037766AA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CA17701-41ED-B4DD-26B2-705DAFBFDDB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2A073AD-7903-9A74-A833-B98A09834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630C89-C2C9-A17E-5F4B-474D4E0CBFCC}"/>
              </a:ext>
            </a:extLst>
          </p:cNvPr>
          <p:cNvSpPr txBox="1"/>
          <p:nvPr/>
        </p:nvSpPr>
        <p:spPr>
          <a:xfrm>
            <a:off x="5133720" y="23400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Conclusão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B133F11-7907-D3C9-DB4F-90F4AABA5633}"/>
              </a:ext>
            </a:extLst>
          </p:cNvPr>
          <p:cNvGrpSpPr/>
          <p:nvPr/>
        </p:nvGrpSpPr>
        <p:grpSpPr>
          <a:xfrm>
            <a:off x="381000" y="1716553"/>
            <a:ext cx="10146249" cy="3195574"/>
            <a:chOff x="1408096" y="4213493"/>
            <a:chExt cx="2766339" cy="3195574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4DEEFA6-F789-ED0D-F5BF-D6BD57F98BB0}"/>
                </a:ext>
              </a:extLst>
            </p:cNvPr>
            <p:cNvSpPr txBox="1"/>
            <p:nvPr/>
          </p:nvSpPr>
          <p:spPr>
            <a:xfrm>
              <a:off x="1408096" y="4213493"/>
              <a:ext cx="359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Conclusão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1ED07ED-16DC-A3D0-A85C-D5CDE323AD6F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no geral, ela segue o mesmo comportamento da Tese de Soares, porém em 5 das 85 regras analisadas tiveram mudança de tendencia, logo se expandir a pesquisa para mais atributos, novos comportamentos diferentes de Soares podem ser encontrados.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 relação ao revisor, é possível analisar que o comportamento em bases de Python reforça o que Soares em sua tese investigou, que em certos domínios, mesmo sendo códigos open-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source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onde todos deveriam atuar de forma igualitária, existem sim comportamentos em que determinados revisores “Dominam” aquele ambiente, fazendo com que na grande maioria dos casos ele seja o revisor.</a:t>
              </a:r>
            </a:p>
          </p:txBody>
        </p:sp>
        <p:cxnSp>
          <p:nvCxnSpPr>
            <p:cNvPr id="8" name="Conector reto 51">
              <a:extLst>
                <a:ext uri="{FF2B5EF4-FFF2-40B4-BE49-F238E27FC236}">
                  <a16:creationId xmlns:a16="http://schemas.microsoft.com/office/drawing/2014/main" id="{16D7FA85-D120-2557-D350-BA0489B17A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44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4CDB-7531-4EA7-869F-27E30440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5F636A-A44E-299A-F11B-7EF16426CEA9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11D384-1C88-1E9A-67EE-9B096D4D73E4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E945961-BAA3-5B7F-9C1F-0BFB50E45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1A070AE-7329-CE30-6FCA-CA84EE5FBF24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E03D31DF-F099-CEC4-5C2C-C7241037A8A8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Entendendo o Comportamento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Pull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Requests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Python: Um estudo de cenário de Tempo de Vida e Revisores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97C4D56-2A29-641A-C781-57F47120415A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03FFC2-3873-9E36-9458-8007D2C36623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07 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D700353-7AAD-A1DF-9E0C-040BB5801AD9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DBE8DC-D7A9-6E05-BCD0-80640FA42E1A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26703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19-9A93-BA3D-7795-AFE21B62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DE23EEC-AB80-AA52-3A46-B71676877F9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4F4622-9511-B525-9639-C5F0A89746B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DE7C44-05DD-673D-12EE-6E3D96C88E9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5F80DE8-AAED-3890-B126-910CD67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6BA98F-6901-B7BF-8E18-1D7A0849E9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74AB963-3E9D-11B9-68AE-2B62513EE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7F4FF9D8-E20D-95A6-B2BE-418269E44277}"/>
              </a:ext>
            </a:extLst>
          </p:cNvPr>
          <p:cNvGrpSpPr/>
          <p:nvPr/>
        </p:nvGrpSpPr>
        <p:grpSpPr>
          <a:xfrm>
            <a:off x="381000" y="1706953"/>
            <a:ext cx="10146249" cy="2087579"/>
            <a:chOff x="1408096" y="4213493"/>
            <a:chExt cx="2766339" cy="2087579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EA58F49-9B42-B066-FD6D-41446121281A}"/>
                </a:ext>
              </a:extLst>
            </p:cNvPr>
            <p:cNvSpPr txBox="1"/>
            <p:nvPr/>
          </p:nvSpPr>
          <p:spPr>
            <a:xfrm>
              <a:off x="1408096" y="4213493"/>
              <a:ext cx="642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Pré-Processamento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E6C1BB-7881-C444-70D4-13157B52690B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very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short, short,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medium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lengthy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MergeManyValues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Status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accepted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/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rejected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MergeManyValues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Revisor foi dividido a base que estava unificada em projetos Python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RemoveWithValues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32878E05-83DD-B502-4DC4-B3C9928744D6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FAC1ED-FE66-161F-74A3-789024F279D0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6C11B9-51CA-11D5-42EB-C27B505BA873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BEB4F582-AC05-D93C-6244-A6F487E7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4BDB-3354-5D73-772C-27278584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E218D09-4501-3FAF-E3D2-F33AE66F121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947406-90CA-23DD-0F0C-25A76ED3658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19DD7C0-CE7B-1B1F-BF60-31DEEA37C3B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3BD73BB-5214-0A7A-92CC-FCEA54C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61CAFCF-F012-3C76-C261-9B5F275D483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8C7A32D9-DFCC-38C7-7BA8-7D5D3703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211469-329C-22D6-999E-6DE382D6EA69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0091C6-C9F8-0935-4A3F-D1DD175BD45A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08E579F-5495-7F70-93AD-AA29091F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E16E65-E4CD-7512-19D6-7A3D9017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278" y="265383"/>
            <a:ext cx="4584742" cy="61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D414-37C8-ECB0-B490-C07C494D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BBF5B4F-5E7F-D13D-1DA3-310A0F772D7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12AC66-B376-2D81-63B2-D00FBA7C156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3074B4-A0BA-F694-CDE8-1968C95608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4430F87-EA85-FD55-6A00-5EB8636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3770264-8869-DD48-28FE-683A8ED2AEB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9752405-AE6E-D454-4651-047047A48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0DA40F-3695-E22F-4032-766E9A37414A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678BF-356A-E3E3-C72A-46FD969EF4CC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CA4E03-80C6-E703-9113-F96CB4FA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F5F174-62ED-645C-DDDF-D6AB8078416E}"/>
              </a:ext>
            </a:extLst>
          </p:cNvPr>
          <p:cNvSpPr txBox="1"/>
          <p:nvPr/>
        </p:nvSpPr>
        <p:spPr>
          <a:xfrm>
            <a:off x="4566000" y="28440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LIFETIME</a:t>
            </a:r>
          </a:p>
        </p:txBody>
      </p:sp>
    </p:spTree>
    <p:extLst>
      <p:ext uri="{BB962C8B-B14F-4D97-AF65-F5344CB8AC3E}">
        <p14:creationId xmlns:p14="http://schemas.microsoft.com/office/powerpoint/2010/main" val="14980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06F9-C9F0-6652-E009-92F063B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1D0543-6E96-D149-9D8B-A2D7CCC319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1C20-DAE5-F8BB-8038-B81B4D6D0C2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043219-4B20-1BC4-D5A3-F26F0F18150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C1502DF-BD24-F90F-AFB3-21E1E1A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7705B2-E62C-62FC-0F94-084894BEFBC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796D403-0E7B-8B39-C1F9-58C45163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A8D825-C388-ACE9-D2F0-1FD8ADE423BB}"/>
              </a:ext>
            </a:extLst>
          </p:cNvPr>
          <p:cNvSpPr txBox="1"/>
          <p:nvPr/>
        </p:nvSpPr>
        <p:spPr>
          <a:xfrm>
            <a:off x="4926000" y="23400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6306B7C-C8B3-D402-0C29-A07072E1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0" y="1063438"/>
            <a:ext cx="11186400" cy="5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E8A5-C41E-4B0A-4D2E-6F634525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401A57E-03FC-8E02-519A-A1CFF493144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19CD13-7797-DCB7-79C7-38E95F89034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D9679B-0B09-9E22-F980-1366378B4A9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083AB88-38C6-8CAE-F18C-1A4FDC1F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E293526-6361-E99F-FCF4-47069850B63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855AF0A-42B2-DC75-F16F-403B1704C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1A518A-C2F5-E5B1-E965-048B3C43EC4F}"/>
              </a:ext>
            </a:extLst>
          </p:cNvPr>
          <p:cNvSpPr txBox="1"/>
          <p:nvPr/>
        </p:nvSpPr>
        <p:spPr>
          <a:xfrm>
            <a:off x="4296779" y="17540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 -&gt; STATUS</a:t>
            </a:r>
          </a:p>
        </p:txBody>
      </p:sp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DB41B69-9B6D-18FD-7FC5-894BC575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30" y="3717196"/>
            <a:ext cx="5350522" cy="2977849"/>
          </a:xfrm>
          <a:prstGeom prst="rect">
            <a:avLst/>
          </a:prstGeom>
        </p:spPr>
      </p:pic>
      <p:pic>
        <p:nvPicPr>
          <p:cNvPr id="20" name="Imagem 19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A38EA89-5023-84A1-E9DB-A730549A7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2" y="3684459"/>
            <a:ext cx="5444998" cy="2998134"/>
          </a:xfrm>
          <a:prstGeom prst="rect">
            <a:avLst/>
          </a:prstGeom>
        </p:spPr>
      </p:pic>
      <p:pic>
        <p:nvPicPr>
          <p:cNvPr id="22" name="Imagem 2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A598522-2AD3-BF84-8D8E-E35B4681F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6151"/>
            <a:ext cx="5350522" cy="2977849"/>
          </a:xfrm>
          <a:prstGeom prst="rect">
            <a:avLst/>
          </a:prstGeom>
        </p:spPr>
      </p:pic>
      <p:pic>
        <p:nvPicPr>
          <p:cNvPr id="24" name="Imagem 23" descr="Gráfico, Gráfico de barras, Gráfico de cascata&#10;&#10;O conteúdo gerado por IA pode estar incorreto.">
            <a:extLst>
              <a:ext uri="{FF2B5EF4-FFF2-40B4-BE49-F238E27FC236}">
                <a16:creationId xmlns:a16="http://schemas.microsoft.com/office/drawing/2014/main" id="{CFB16E62-0B51-A1E9-4AF4-11525DF2E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0" y="594000"/>
            <a:ext cx="5426230" cy="302992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AAEC2B5-F423-6A9E-2F78-9DEA3D401EF8}"/>
              </a:ext>
            </a:extLst>
          </p:cNvPr>
          <p:cNvSpPr/>
          <p:nvPr/>
        </p:nvSpPr>
        <p:spPr>
          <a:xfrm>
            <a:off x="9336000" y="1164325"/>
            <a:ext cx="2025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14BB-5710-483D-C50A-0A1212A7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DB9895-9B7A-69B0-F860-F53DAFEADAA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C5305-83A4-5E37-988C-2A32DC4BBF4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661AF1-845B-7A2A-1796-71FDA494577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613008-2E46-2134-AB22-B6A743AC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B32D74-E3D0-97BF-78F4-EE144494CC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45DEE9C-CCFB-C8BE-3F31-BC90950F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CEE351-1C13-CDDC-2C4C-4DF97224CA18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620092D-5C0A-80C7-75BA-EA9A1AEBE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171105"/>
            <a:ext cx="4455000" cy="2479444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976CAAA-87B3-076F-38D0-1240BD00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00" y="3623074"/>
            <a:ext cx="4655182" cy="2590855"/>
          </a:xfrm>
          <a:prstGeom prst="rect">
            <a:avLst/>
          </a:prstGeo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D667882-2D0C-D976-72D4-633ABE920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6" y="1102459"/>
            <a:ext cx="4454991" cy="24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1191</Words>
  <Application>Microsoft Macintosh PowerPoint</Application>
  <PresentationFormat>Widescreen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Oswald</vt:lpstr>
      <vt:lpstr>Calibri</vt:lpstr>
      <vt:lpstr>Open Sans ExtraBold</vt:lpstr>
      <vt:lpstr>Calibri Light</vt:lpstr>
      <vt:lpstr>Oswald Light</vt:lpstr>
      <vt:lpstr>Arial</vt:lpstr>
      <vt:lpstr>Open Sans Light</vt:lpstr>
      <vt:lpstr>Oswald ExtraLight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William Menezes</dc:creator>
  <cp:lastModifiedBy>Álvaro Rios</cp:lastModifiedBy>
  <cp:revision>10</cp:revision>
  <dcterms:created xsi:type="dcterms:W3CDTF">2020-03-02T07:33:33Z</dcterms:created>
  <dcterms:modified xsi:type="dcterms:W3CDTF">2025-10-12T16:18:06Z</dcterms:modified>
</cp:coreProperties>
</file>